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2047B-6D38-4EED-A9C5-E5F33CB6901C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40E4B-6002-4431-8DC0-A633BAFA1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3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40E4B-6002-4431-8DC0-A633BAFA18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4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7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7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9384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9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5940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98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88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4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0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4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9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37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32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3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B4984-9BC9-4D95-893E-6206525E6466}" type="datetimeFigureOut">
              <a:rPr lang="en-US" smtClean="0"/>
              <a:t>06-Aug-23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3DDEBF-6C3A-4C35-A93F-9160D5A7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9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2032-5A9A-6C20-B7B1-F297CBE44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5349" y="1233195"/>
            <a:ext cx="8915399" cy="2262781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Managementul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clien</a:t>
            </a:r>
            <a:r>
              <a:rPr lang="ro-RO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ț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ilor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unei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cafenele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BFDA5-0C28-E409-731A-6EBAAFABB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350" y="4764939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											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Buzatu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Ștefan</a:t>
            </a:r>
            <a:r>
              <a:rPr lang="en-US" dirty="0"/>
              <a:t>	</a:t>
            </a:r>
          </a:p>
          <a:p>
            <a:r>
              <a:rPr lang="en-US" dirty="0"/>
              <a:t>												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Școala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informal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ă de IT</a:t>
            </a:r>
          </a:p>
          <a:p>
            <a:r>
              <a:rPr lang="ro-RO" dirty="0"/>
              <a:t>												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Mentor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Filip Fiat</a:t>
            </a: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906752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CA53-62C0-86D9-BF8F-0291F078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Demonstra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ție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C8F22-E01E-4006-47AC-D944A478A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Adăugarea unui client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Listarea clientilor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Căutarea unui client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Listarea recompenselor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9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1BCE-10FC-9FAE-2755-794CC77F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o-RO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Descrierea aplicației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F6026-0410-441F-F3CD-A4E68F880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Am ales să creez un site care să vină în ajutorul cafenelelor și angajaților acestora, stocând clienții care frecventează localul, pentru a le putea oferii recompense în funcție de numărul de intrări al fiecăruia.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Este o aplicație intuitivă și usor de folosit, astfel încât angajatul de la casa de marcat să poată efectua operațiile necesare fară ca acestea să necesite o durată îndelungată de timp.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Pe lângă funcțiile de adăugare, ștergere, editare și listare clienți, ea mai conține funcția de vizualizare a recompenselor, dar și operația de adăugare a unei intrări pentru o persoană anume.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42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A2C4F-D31B-5251-4D3D-D69126FD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860" y="600281"/>
            <a:ext cx="3650279" cy="1259894"/>
          </a:xfrm>
        </p:spPr>
        <p:txBody>
          <a:bodyPr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Pagina principală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5F7CE-AAF4-2EA7-02E6-8C632C6B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Aceasta conține cele patru butoane intuitive pentru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ăugare client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Listare clienți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Căutarea unui client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Listare recompense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54673-A3B3-A888-E781-F0C3203C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556" y="1664340"/>
            <a:ext cx="7887428" cy="3963432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3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18ED4D-C0EA-7D24-93D0-A944FB63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Pagina de adăugare a unui 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 descr="A group of brown beans&#10;&#10;Description automatically generated">
            <a:extLst>
              <a:ext uri="{FF2B5EF4-FFF2-40B4-BE49-F238E27FC236}">
                <a16:creationId xmlns:a16="http://schemas.microsoft.com/office/drawing/2014/main" id="{DBC492D2-C437-9F07-FF36-7D7E56308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29" r="31326" b="-1"/>
          <a:stretch/>
        </p:blipFill>
        <p:spPr>
          <a:xfrm>
            <a:off x="-1555" y="1731"/>
            <a:ext cx="493016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35497-A19B-1176-7CB5-CA96C1DF1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Aici vom avea un formular de completat cu numele, prenumele, numarul de telefon și email-ul clientului pentru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stoca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baza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date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cafenelei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Dup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ă completarea formularului, apasăm butonul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“Submit”,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ărea în lista de clienți.</a:t>
            </a:r>
          </a:p>
          <a:p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Dacă ne răzgândim și nu mai dorim să adăugăm persoana, vom apăsa butonul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“Home”,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acesta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ne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î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ntoarce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pagina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principal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ă.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8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F13B-AAE6-9CEC-7457-17730A9E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Pagina de vizualizare a tuturor clienților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A3139-A986-8F5E-B425-3C205B587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Putem vedea toate persoanele introduse de până acum, având posibilitatea de a adăuga o intrare pe butonul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“plus”,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și de a edita sau șterge un cumparator.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9A9AE5-180A-F0FB-5911-2F16B525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26" y="3066988"/>
            <a:ext cx="8497078" cy="34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9BDB-B343-434E-71DF-482C986DB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Pagina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c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ăutare a unui 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8A5A-EFFE-8951-ECDC-D7A5D814B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Pe această pagină avem de selectat criteriul de căutare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telefon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/email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După ce introducem telefonul/numele/email-ul apăsăm butonul submit pentru a vedea rezultatele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550D8-4A8C-E160-AB5E-4C73B9D83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644" y="3502940"/>
            <a:ext cx="8665968" cy="225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9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42B5-933B-CB18-15F0-1710BE05A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Pagina de vizualizare a recompenselor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4BCF-7D4A-3A49-D502-11F1067A4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Vom putea vedea toate recompensele puse la dispoziție, împreună cu numărul necesar de intrări.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B0828B-5B66-2777-1281-B41637D2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16" y="2797294"/>
            <a:ext cx="9199984" cy="40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EEAE8B-5E79-56FB-129C-440677FC9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Tehnologii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folosite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316A1B5-00A2-BEA1-2766-61472DB76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" r="47154" b="-2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D9E7A-8F92-2681-F798-D8D85932B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Java EE – Servlets, JSP	</a:t>
            </a:r>
          </a:p>
          <a:p>
            <a:pPr>
              <a:lnSpc>
                <a:spcPct val="90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JDBC</a:t>
            </a:r>
            <a:endParaRPr lang="en-US" dirty="0">
              <a:latin typeface="Roboto" panose="02000000000000000000" pitchFamily="2" charset="0"/>
            </a:endParaRPr>
          </a:p>
          <a:p>
            <a:pPr>
              <a:lnSpc>
                <a:spcPct val="90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Maven</a:t>
            </a:r>
          </a:p>
          <a:p>
            <a:pPr>
              <a:lnSpc>
                <a:spcPct val="90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HTML</a:t>
            </a:r>
            <a:endParaRPr lang="en-US" dirty="0">
              <a:latin typeface="Roboto" panose="02000000000000000000" pitchFamily="2" charset="0"/>
            </a:endParaRPr>
          </a:p>
          <a:p>
            <a:pPr>
              <a:lnSpc>
                <a:spcPct val="90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CSS</a:t>
            </a:r>
          </a:p>
          <a:p>
            <a:pPr>
              <a:lnSpc>
                <a:spcPct val="90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JavaScript</a:t>
            </a:r>
            <a:endParaRPr lang="en-US" dirty="0">
              <a:latin typeface="Roboto" panose="02000000000000000000" pitchFamily="2" charset="0"/>
            </a:endParaRPr>
          </a:p>
          <a:p>
            <a:pPr>
              <a:lnSpc>
                <a:spcPct val="90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Apache Tomcat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Exceptions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JUnit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68222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3067-ACAD-C540-8AC2-D8B2722B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Idei de extindere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F41A1-2533-2D5B-0D5C-3D83A7217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Un buton care resetează numărul de intrări ale clientului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Atunci când apăsăm pe recompensă, să o asociem cu un client și să scadem numărul de intrări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Aș putea face o secțiune cu întrebari, la care dacă răspunzi corect să ai alte recompense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Aș putea face o sectiune în care să poți trimite oferte 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pe email-ul unor clienți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71825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334</TotalTime>
  <Words>457</Words>
  <Application>Microsoft Office PowerPoint</Application>
  <PresentationFormat>Widescreen</PresentationFormat>
  <Paragraphs>49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Roboto</vt:lpstr>
      <vt:lpstr>Wingdings 3</vt:lpstr>
      <vt:lpstr>Wisp</vt:lpstr>
      <vt:lpstr>Managementul clienților unei cafenele</vt:lpstr>
      <vt:lpstr>Descrierea aplicației</vt:lpstr>
      <vt:lpstr>Pagina principală</vt:lpstr>
      <vt:lpstr>Pagina de adăugare a unui client</vt:lpstr>
      <vt:lpstr>Pagina de vizualizare a tuturor clienților </vt:lpstr>
      <vt:lpstr>Pagina de căutare a unui client</vt:lpstr>
      <vt:lpstr>Pagina de vizualizare a recompenselor</vt:lpstr>
      <vt:lpstr>Tehnologii folosite</vt:lpstr>
      <vt:lpstr>Idei de extindere</vt:lpstr>
      <vt:lpstr>Demonstrație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Ștefan BUZATU (116085)</dc:creator>
  <cp:lastModifiedBy>Ștefan BUZATU (116085)</cp:lastModifiedBy>
  <cp:revision>5</cp:revision>
  <dcterms:created xsi:type="dcterms:W3CDTF">2023-08-04T13:00:40Z</dcterms:created>
  <dcterms:modified xsi:type="dcterms:W3CDTF">2023-08-06T18:07:38Z</dcterms:modified>
</cp:coreProperties>
</file>